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737" autoAdjust="0"/>
  </p:normalViewPr>
  <p:slideViewPr>
    <p:cSldViewPr>
      <p:cViewPr varScale="1">
        <p:scale>
          <a:sx n="70" d="100"/>
          <a:sy n="70" d="100"/>
        </p:scale>
        <p:origin x="-8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381000"/>
            <a:ext cx="510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/>
              <a:t>Kiểm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tra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bài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cũ</a:t>
            </a:r>
            <a:endParaRPr lang="en-US" sz="6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2514600"/>
            <a:ext cx="46966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/>
              <a:t>Vì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sao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trường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học</a:t>
            </a:r>
            <a:r>
              <a:rPr lang="en-US" sz="4800" b="1" dirty="0"/>
              <a:t> </a:t>
            </a:r>
            <a:r>
              <a:rPr lang="en-US" sz="4800" b="1" dirty="0" err="1" smtClean="0"/>
              <a:t>là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ngôi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nhà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thứ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hai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của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em</a:t>
            </a:r>
            <a:r>
              <a:rPr lang="en-US" sz="4800" b="1" dirty="0" smtClean="0"/>
              <a:t>? </a:t>
            </a:r>
            <a:endParaRPr lang="en-US" sz="4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33366"/>
            <a:ext cx="381000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77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ình ảnh019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3" b="4938"/>
          <a:stretch/>
        </p:blipFill>
        <p:spPr bwMode="auto">
          <a:xfrm>
            <a:off x="457200" y="1376480"/>
            <a:ext cx="8229600" cy="524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Thứ</a:t>
            </a:r>
            <a:r>
              <a:rPr lang="en-US" sz="4000" dirty="0" smtClean="0"/>
              <a:t> </a:t>
            </a:r>
            <a:r>
              <a:rPr lang="en-US" sz="4000" dirty="0" err="1" smtClean="0"/>
              <a:t>tư</a:t>
            </a:r>
            <a:r>
              <a:rPr lang="en-US" sz="4000" dirty="0" smtClean="0"/>
              <a:t> </a:t>
            </a:r>
            <a:r>
              <a:rPr lang="en-US" sz="4000" dirty="0" err="1" smtClean="0"/>
              <a:t>ngày</a:t>
            </a:r>
            <a:r>
              <a:rPr lang="en-US" sz="4000" dirty="0" smtClean="0"/>
              <a:t> 7 </a:t>
            </a:r>
            <a:r>
              <a:rPr lang="en-US" sz="4000" dirty="0" err="1" smtClean="0"/>
              <a:t>tháng</a:t>
            </a:r>
            <a:r>
              <a:rPr lang="en-US" sz="4000" dirty="0" smtClean="0"/>
              <a:t> 3 </a:t>
            </a:r>
            <a:r>
              <a:rPr lang="en-US" sz="4000" dirty="0" err="1" smtClean="0"/>
              <a:t>năm</a:t>
            </a:r>
            <a:r>
              <a:rPr lang="en-US" sz="4000" dirty="0" smtClean="0"/>
              <a:t> 2012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2895600" y="666319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1">
                    <a:lumMod val="50000"/>
                  </a:schemeClr>
                </a:solidFill>
              </a:rPr>
              <a:t>Tập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50000"/>
                  </a:schemeClr>
                </a:solidFill>
              </a:rPr>
              <a:t>đọc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31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609600" y="2241590"/>
            <a:ext cx="8352972" cy="4083010"/>
            <a:chOff x="685800" y="2317790"/>
            <a:chExt cx="8352972" cy="4083010"/>
          </a:xfrm>
        </p:grpSpPr>
        <p:sp>
          <p:nvSpPr>
            <p:cNvPr id="25" name="TextBox 24"/>
            <p:cNvSpPr txBox="1"/>
            <p:nvPr/>
          </p:nvSpPr>
          <p:spPr>
            <a:xfrm>
              <a:off x="685800" y="2317790"/>
              <a:ext cx="8305800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kern="1300" spc="30" dirty="0" err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Vở</a:t>
              </a:r>
              <a:r>
                <a:rPr lang="en-US" sz="3800" b="1" kern="1300" spc="30" dirty="0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</a:t>
              </a:r>
              <a:r>
                <a:rPr lang="en-US" sz="3800" b="1" kern="1300" spc="30" dirty="0" err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này</a:t>
              </a:r>
              <a:r>
                <a:rPr lang="en-US" sz="3800" b="1" kern="1300" spc="30" dirty="0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ta </a:t>
              </a:r>
              <a:r>
                <a:rPr lang="en-US" sz="3800" b="1" kern="1300" spc="30" dirty="0" err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tặng</a:t>
              </a:r>
              <a:r>
                <a:rPr lang="en-US" sz="3800" b="1" kern="1300" spc="30" dirty="0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</a:t>
              </a:r>
              <a:r>
                <a:rPr lang="en-US" sz="3800" b="1" kern="1300" spc="30" dirty="0" err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cháu</a:t>
              </a:r>
              <a:r>
                <a:rPr lang="en-US" sz="3800" b="1" kern="1300" spc="30" dirty="0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</a:t>
              </a:r>
              <a:r>
                <a:rPr lang="en-US" sz="3800" b="1" kern="1300" spc="30" dirty="0" err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yêu</a:t>
              </a:r>
              <a:r>
                <a:rPr lang="en-US" sz="3800" b="1" kern="1300" spc="30" dirty="0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ta</a:t>
              </a:r>
            </a:p>
            <a:p>
              <a:endParaRPr lang="en-US" sz="3800" b="1" kern="1300" spc="30" dirty="0"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85800" y="3233916"/>
              <a:ext cx="7052252" cy="1261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kern="1300" spc="30" dirty="0" err="1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Tỏ</a:t>
              </a:r>
              <a:r>
                <a:rPr lang="en-US" sz="3800" b="1" kern="1300" spc="30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</a:t>
              </a:r>
              <a:r>
                <a:rPr lang="en-US" sz="3800" b="1" kern="1300" spc="30" dirty="0" err="1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chút</a:t>
              </a:r>
              <a:r>
                <a:rPr lang="en-US" sz="3800" b="1" kern="1300" spc="30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</a:t>
              </a:r>
              <a:r>
                <a:rPr lang="en-US" sz="3800" b="1" kern="1300" spc="30" dirty="0" err="1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lòng</a:t>
              </a:r>
              <a:r>
                <a:rPr lang="en-US" sz="3800" b="1" kern="1300" spc="30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</a:t>
              </a:r>
              <a:r>
                <a:rPr lang="en-US" sz="3800" b="1" kern="1300" spc="30" dirty="0" err="1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yêu</a:t>
              </a:r>
              <a:r>
                <a:rPr lang="en-US" sz="3800" b="1" kern="1300" spc="30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</a:t>
              </a:r>
              <a:r>
                <a:rPr lang="en-US" sz="3800" b="1" kern="1300" spc="30" dirty="0" err="1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cháu</a:t>
              </a:r>
              <a:r>
                <a:rPr lang="en-US" sz="3800" b="1" kern="1300" spc="30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</a:t>
              </a:r>
              <a:r>
                <a:rPr lang="en-US" sz="3800" b="1" kern="1300" spc="30" dirty="0" err="1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gọi</a:t>
              </a:r>
              <a:r>
                <a:rPr lang="en-US" sz="3800" b="1" kern="1300" spc="30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</a:t>
              </a:r>
              <a:r>
                <a:rPr lang="en-US" sz="3800" b="1" kern="1300" spc="30" dirty="0" err="1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là</a:t>
              </a:r>
              <a:endParaRPr lang="en-US" sz="3800" b="1" kern="1300" spc="30" dirty="0"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  <a:p>
              <a:endParaRPr lang="en-US" sz="38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16887" y="4191000"/>
              <a:ext cx="8046113" cy="1261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kern="1300" spc="30" dirty="0" err="1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Mong</a:t>
              </a:r>
              <a:r>
                <a:rPr lang="en-US" sz="3800" b="1" kern="1300" spc="30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</a:t>
              </a:r>
              <a:r>
                <a:rPr lang="en-US" sz="3800" b="1" kern="1300" spc="30" dirty="0" err="1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cháu</a:t>
              </a:r>
              <a:r>
                <a:rPr lang="en-US" sz="3800" b="1" kern="1300" spc="30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</a:t>
              </a:r>
              <a:r>
                <a:rPr lang="en-US" sz="3800" b="1" kern="1300" spc="30" dirty="0" err="1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ra</a:t>
              </a:r>
              <a:r>
                <a:rPr lang="en-US" sz="3800" b="1" kern="1300" spc="30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</a:t>
              </a:r>
              <a:r>
                <a:rPr lang="en-US" sz="3800" b="1" kern="1300" spc="30" dirty="0" err="1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công</a:t>
              </a:r>
              <a:r>
                <a:rPr lang="en-US" sz="3800" b="1" kern="1300" spc="30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</a:t>
              </a:r>
              <a:r>
                <a:rPr lang="en-US" sz="3800" b="1" kern="1300" spc="30" dirty="0" err="1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mà</a:t>
              </a:r>
              <a:r>
                <a:rPr lang="en-US" sz="3800" b="1" kern="1300" spc="30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</a:t>
              </a:r>
              <a:r>
                <a:rPr lang="en-US" sz="3800" b="1" kern="1300" spc="30" dirty="0" err="1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học</a:t>
              </a:r>
              <a:r>
                <a:rPr lang="en-US" sz="3800" b="1" kern="1300" spc="30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</a:t>
              </a:r>
              <a:r>
                <a:rPr lang="en-US" sz="3800" b="1" kern="1300" spc="30" dirty="0" err="1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tập</a:t>
              </a:r>
              <a:endParaRPr lang="en-US" sz="3800" b="1" kern="1300" spc="30" dirty="0"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  <a:p>
              <a:endParaRPr lang="en-US" sz="38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07004" y="5138916"/>
              <a:ext cx="8331768" cy="1261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kern="1300" spc="30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Mai </a:t>
              </a:r>
              <a:r>
                <a:rPr lang="en-US" sz="3800" b="1" kern="1300" spc="30" dirty="0" err="1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sau</a:t>
              </a:r>
              <a:r>
                <a:rPr lang="en-US" sz="3800" b="1" kern="1300" spc="30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</a:t>
              </a:r>
              <a:r>
                <a:rPr lang="en-US" sz="3800" b="1" kern="1300" spc="30" dirty="0" err="1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cháu</a:t>
              </a:r>
              <a:r>
                <a:rPr lang="en-US" sz="3800" b="1" kern="1300" spc="30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</a:t>
              </a:r>
              <a:r>
                <a:rPr lang="en-US" sz="3800" b="1" kern="1300" spc="30" dirty="0" err="1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giúp</a:t>
              </a:r>
              <a:r>
                <a:rPr lang="en-US" sz="3800" b="1" kern="1300" spc="30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</a:t>
              </a:r>
              <a:r>
                <a:rPr lang="en-US" sz="3800" b="1" kern="1300" spc="30" dirty="0" err="1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nước</a:t>
              </a:r>
              <a:r>
                <a:rPr lang="en-US" sz="3800" b="1" kern="1300" spc="30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non </a:t>
              </a:r>
              <a:r>
                <a:rPr lang="en-US" sz="3800" b="1" kern="1300" spc="30" dirty="0" err="1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nhà</a:t>
              </a:r>
              <a:r>
                <a:rPr lang="en-US" sz="3800" b="1" kern="1300" spc="30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.</a:t>
              </a:r>
            </a:p>
            <a:p>
              <a:endParaRPr lang="en-US" sz="38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Thứ</a:t>
            </a:r>
            <a:r>
              <a:rPr lang="en-US" sz="4000" dirty="0" smtClean="0"/>
              <a:t> </a:t>
            </a:r>
            <a:r>
              <a:rPr lang="en-US" sz="4000" dirty="0" err="1" smtClean="0"/>
              <a:t>tư</a:t>
            </a:r>
            <a:r>
              <a:rPr lang="en-US" sz="4000" dirty="0" smtClean="0"/>
              <a:t> </a:t>
            </a:r>
            <a:r>
              <a:rPr lang="en-US" sz="4000" dirty="0" err="1" smtClean="0"/>
              <a:t>ngày</a:t>
            </a:r>
            <a:r>
              <a:rPr lang="en-US" sz="4000" dirty="0" smtClean="0"/>
              <a:t> 7 </a:t>
            </a:r>
            <a:r>
              <a:rPr lang="en-US" sz="4000" dirty="0" err="1" smtClean="0"/>
              <a:t>tháng</a:t>
            </a:r>
            <a:r>
              <a:rPr lang="en-US" sz="4000" dirty="0" smtClean="0"/>
              <a:t> 3 </a:t>
            </a:r>
            <a:r>
              <a:rPr lang="en-US" sz="4000" dirty="0" err="1" smtClean="0"/>
              <a:t>năm</a:t>
            </a:r>
            <a:r>
              <a:rPr lang="en-US" sz="4000" dirty="0" smtClean="0"/>
              <a:t> 2012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895600" y="666319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1">
                    <a:lumMod val="50000"/>
                  </a:schemeClr>
                </a:solidFill>
              </a:rPr>
              <a:t>Tập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50000"/>
                  </a:schemeClr>
                </a:solidFill>
              </a:rPr>
              <a:t>đọc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12954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C00000"/>
                </a:solidFill>
              </a:rPr>
              <a:t>Tặng</a:t>
            </a:r>
            <a:r>
              <a:rPr lang="en-US" sz="4800" b="1" dirty="0" smtClean="0">
                <a:solidFill>
                  <a:srgbClr val="C00000"/>
                </a:solidFill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</a:rPr>
              <a:t>cháu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29545" y="2237510"/>
            <a:ext cx="149432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cháu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55125" y="3165765"/>
            <a:ext cx="149432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cháu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63280" y="4128655"/>
            <a:ext cx="149432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cháu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63090" y="5083314"/>
            <a:ext cx="149432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cháu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5745" y="2250059"/>
            <a:ext cx="881973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Vở</a:t>
            </a:r>
            <a:endParaRPr lang="en-US" sz="4000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62000" y="2895600"/>
            <a:ext cx="685800" cy="0"/>
          </a:xfrm>
          <a:prstGeom prst="line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95745" y="3151910"/>
            <a:ext cx="740908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Tỏ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10400" y="3178314"/>
            <a:ext cx="638316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là</a:t>
            </a:r>
            <a:endParaRPr lang="en-US" sz="4000" dirty="0">
              <a:solidFill>
                <a:srgbClr val="FF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6206810" y="3823855"/>
            <a:ext cx="1399335" cy="0"/>
          </a:xfrm>
          <a:prstGeom prst="line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466110" y="3164459"/>
            <a:ext cx="1284326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lòng</a:t>
            </a:r>
            <a:endParaRPr lang="en-US" sz="4000" dirty="0">
              <a:solidFill>
                <a:srgbClr val="FF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762000" y="3858490"/>
            <a:ext cx="2971800" cy="0"/>
          </a:xfrm>
          <a:prstGeom prst="line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147172" y="5069666"/>
            <a:ext cx="257783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n</a:t>
            </a:r>
            <a:r>
              <a:rPr lang="en-US" sz="4000" b="1" dirty="0" err="1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ước</a:t>
            </a:r>
            <a:r>
              <a:rPr lang="en-US" sz="4000" b="1" dirty="0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non </a:t>
            </a:r>
            <a:endParaRPr lang="en-US" sz="4000" dirty="0">
              <a:solidFill>
                <a:srgbClr val="FF000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5257800" y="5715000"/>
            <a:ext cx="2362200" cy="0"/>
          </a:xfrm>
          <a:prstGeom prst="line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626091" y="5083314"/>
            <a:ext cx="1047082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sau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55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0" y="4572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C00000"/>
                </a:solidFill>
              </a:rPr>
              <a:t>Tặng</a:t>
            </a:r>
            <a:r>
              <a:rPr lang="en-US" sz="4800" b="1" dirty="0" smtClean="0">
                <a:solidFill>
                  <a:srgbClr val="C00000"/>
                </a:solidFill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</a:rPr>
              <a:t>cháu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1676400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 Rounded MT Bold" pitchFamily="34" charset="0"/>
              </a:rPr>
              <a:t>1</a:t>
            </a:r>
            <a:endParaRPr lang="en-US" sz="4000" b="1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33400" y="1708190"/>
            <a:ext cx="8493075" cy="4083010"/>
            <a:chOff x="685800" y="2317790"/>
            <a:chExt cx="8493075" cy="4083010"/>
          </a:xfrm>
        </p:grpSpPr>
        <p:sp>
          <p:nvSpPr>
            <p:cNvPr id="4" name="TextBox 3"/>
            <p:cNvSpPr txBox="1"/>
            <p:nvPr/>
          </p:nvSpPr>
          <p:spPr>
            <a:xfrm>
              <a:off x="685800" y="2317790"/>
              <a:ext cx="8305800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kern="1300" spc="30" dirty="0" err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Vở</a:t>
              </a:r>
              <a:r>
                <a:rPr lang="en-US" sz="3800" b="1" kern="1300" spc="30" dirty="0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</a:t>
              </a:r>
              <a:r>
                <a:rPr lang="en-US" sz="3800" b="1" kern="1300" spc="30" dirty="0" err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này</a:t>
              </a:r>
              <a:r>
                <a:rPr lang="en-US" sz="3800" b="1" kern="1300" spc="30" dirty="0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 ta </a:t>
              </a:r>
              <a:r>
                <a:rPr lang="en-US" sz="3800" b="1" kern="1300" spc="30" dirty="0" err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tặng</a:t>
              </a:r>
              <a:r>
                <a:rPr lang="en-US" sz="3800" b="1" kern="1300" spc="30" dirty="0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</a:t>
              </a:r>
              <a:r>
                <a:rPr lang="en-US" sz="3800" b="1" kern="1300" spc="30" dirty="0" err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cháu</a:t>
              </a:r>
              <a:r>
                <a:rPr lang="en-US" sz="3800" b="1" kern="1300" spc="30" dirty="0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</a:t>
              </a:r>
              <a:r>
                <a:rPr lang="en-US" sz="3800" b="1" kern="1300" spc="30" dirty="0" err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yêu</a:t>
              </a:r>
              <a:r>
                <a:rPr lang="en-US" sz="3800" b="1" kern="1300" spc="30" dirty="0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ta</a:t>
              </a:r>
            </a:p>
            <a:p>
              <a:endParaRPr lang="en-US" sz="3800" b="1" kern="1300" spc="30" dirty="0"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85800" y="3233916"/>
              <a:ext cx="7192354" cy="1261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kern="1300" spc="30" dirty="0" err="1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Tỏ</a:t>
              </a:r>
              <a:r>
                <a:rPr lang="en-US" sz="3800" b="1" kern="1300" spc="30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</a:t>
              </a:r>
              <a:r>
                <a:rPr lang="en-US" sz="3800" b="1" kern="1300" spc="30" dirty="0" err="1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chút</a:t>
              </a:r>
              <a:r>
                <a:rPr lang="en-US" sz="3800" b="1" kern="1300" spc="30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</a:t>
              </a:r>
              <a:r>
                <a:rPr lang="en-US" sz="3800" b="1" kern="1300" spc="30" dirty="0" err="1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lòng</a:t>
              </a:r>
              <a:r>
                <a:rPr lang="en-US" sz="3800" b="1" kern="1300" spc="30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</a:t>
              </a:r>
              <a:r>
                <a:rPr lang="en-US" sz="3800" b="1" kern="1300" spc="30" dirty="0" err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yêu</a:t>
              </a:r>
              <a:r>
                <a:rPr lang="en-US" sz="3800" b="1" kern="1300" spc="30" dirty="0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</a:t>
              </a:r>
              <a:r>
                <a:rPr lang="en-US" sz="3800" b="1" kern="1300" spc="30" dirty="0" err="1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cháu</a:t>
              </a:r>
              <a:r>
                <a:rPr lang="en-US" sz="3800" b="1" kern="1300" spc="30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</a:t>
              </a:r>
              <a:r>
                <a:rPr lang="en-US" sz="3800" b="1" kern="1300" spc="30" dirty="0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</a:t>
              </a:r>
              <a:r>
                <a:rPr lang="en-US" sz="3800" b="1" kern="1300" spc="30" dirty="0" err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gọi</a:t>
              </a:r>
              <a:r>
                <a:rPr lang="en-US" sz="3800" b="1" kern="1300" spc="30" dirty="0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</a:t>
              </a:r>
              <a:r>
                <a:rPr lang="en-US" sz="3800" b="1" kern="1300" spc="30" dirty="0" err="1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là</a:t>
              </a:r>
              <a:endParaRPr lang="en-US" sz="3800" b="1" kern="1300" spc="30" dirty="0"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  <a:p>
              <a:endParaRPr lang="en-US" sz="38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16887" y="4191000"/>
              <a:ext cx="8186215" cy="1261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kern="1300" spc="30" dirty="0" err="1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Mong</a:t>
              </a:r>
              <a:r>
                <a:rPr lang="en-US" sz="3800" b="1" kern="1300" spc="30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</a:t>
              </a:r>
              <a:r>
                <a:rPr lang="en-US" sz="3800" b="1" kern="1300" spc="30" dirty="0" err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cháu</a:t>
              </a:r>
              <a:r>
                <a:rPr lang="en-US" sz="3800" b="1" kern="1300" spc="30" dirty="0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 </a:t>
              </a:r>
              <a:r>
                <a:rPr lang="en-US" sz="3800" b="1" kern="1300" spc="30" dirty="0" err="1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ra</a:t>
              </a:r>
              <a:r>
                <a:rPr lang="en-US" sz="3800" b="1" kern="1300" spc="30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</a:t>
              </a:r>
              <a:r>
                <a:rPr lang="en-US" sz="3800" b="1" kern="1300" spc="30" dirty="0" err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công</a:t>
              </a:r>
              <a:r>
                <a:rPr lang="en-US" sz="3800" b="1" kern="1300" spc="30" dirty="0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</a:t>
              </a:r>
              <a:r>
                <a:rPr lang="en-US" sz="3800" b="1" kern="1300" spc="30" dirty="0" err="1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mà</a:t>
              </a:r>
              <a:r>
                <a:rPr lang="en-US" sz="3800" b="1" kern="1300" spc="30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</a:t>
              </a:r>
              <a:r>
                <a:rPr lang="en-US" sz="3800" b="1" kern="1300" spc="30" dirty="0" err="1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học</a:t>
              </a:r>
              <a:r>
                <a:rPr lang="en-US" sz="3800" b="1" kern="1300" spc="30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</a:t>
              </a:r>
              <a:r>
                <a:rPr lang="en-US" sz="3800" b="1" kern="1300" spc="30" dirty="0" err="1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tập</a:t>
              </a:r>
              <a:endParaRPr lang="en-US" sz="3800" b="1" kern="1300" spc="30" dirty="0"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  <a:p>
              <a:endParaRPr lang="en-US" sz="38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7004" y="5138916"/>
              <a:ext cx="8471871" cy="1261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kern="1300" spc="30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Mai </a:t>
              </a:r>
              <a:r>
                <a:rPr lang="en-US" sz="3800" b="1" kern="1300" spc="30" dirty="0" err="1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sau</a:t>
              </a:r>
              <a:r>
                <a:rPr lang="en-US" sz="3800" b="1" kern="1300" spc="30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</a:t>
              </a:r>
              <a:r>
                <a:rPr lang="en-US" sz="3800" b="1" kern="1300" spc="30" dirty="0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</a:t>
              </a:r>
              <a:r>
                <a:rPr lang="en-US" sz="3800" b="1" kern="1300" spc="30" dirty="0" err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cháu</a:t>
              </a:r>
              <a:r>
                <a:rPr lang="en-US" sz="3800" b="1" kern="1300" spc="30" dirty="0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</a:t>
              </a:r>
              <a:r>
                <a:rPr lang="en-US" sz="3800" b="1" kern="1300" spc="30" dirty="0" err="1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giúp</a:t>
              </a:r>
              <a:r>
                <a:rPr lang="en-US" sz="3800" b="1" kern="1300" spc="30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</a:t>
              </a:r>
              <a:r>
                <a:rPr lang="en-US" sz="3800" b="1" kern="1300" spc="30" dirty="0" err="1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nước</a:t>
              </a:r>
              <a:r>
                <a:rPr lang="en-US" sz="3800" b="1" kern="1300" spc="30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non </a:t>
              </a:r>
              <a:r>
                <a:rPr lang="en-US" sz="3800" b="1" kern="1300" spc="30" dirty="0" err="1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nhà</a:t>
              </a:r>
              <a:r>
                <a:rPr lang="en-US" sz="3800" b="1" kern="1300" spc="30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.</a:t>
              </a:r>
            </a:p>
            <a:p>
              <a:endParaRPr lang="en-US" sz="38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6200" y="2581779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 Rounded MT Bold" pitchFamily="34" charset="0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200" y="3559314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 Rounded MT Bold" pitchFamily="34" charset="0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200" y="4549914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 Rounded MT Bold" pitchFamily="34" charset="0"/>
              </a:rPr>
              <a:t>4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7564872" y="1828800"/>
            <a:ext cx="110548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7661852" y="1828800"/>
            <a:ext cx="110548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505200" y="3673869"/>
            <a:ext cx="110548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661852" y="2711489"/>
            <a:ext cx="110548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8555472" y="3740730"/>
            <a:ext cx="110548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8652452" y="3740730"/>
            <a:ext cx="110548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8784072" y="4648200"/>
            <a:ext cx="110548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8881052" y="4648200"/>
            <a:ext cx="110548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365427" y="1813693"/>
            <a:ext cx="110548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6124743" y="2741474"/>
            <a:ext cx="110548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2590800" y="4648200"/>
            <a:ext cx="110548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7750792" y="2729552"/>
            <a:ext cx="110548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242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Thứ</a:t>
            </a:r>
            <a:r>
              <a:rPr lang="en-US" sz="4000" dirty="0" smtClean="0"/>
              <a:t> </a:t>
            </a:r>
            <a:r>
              <a:rPr lang="en-US" sz="4000" dirty="0" err="1" smtClean="0"/>
              <a:t>tư</a:t>
            </a:r>
            <a:r>
              <a:rPr lang="en-US" sz="4000" dirty="0" smtClean="0"/>
              <a:t> </a:t>
            </a:r>
            <a:r>
              <a:rPr lang="en-US" sz="4000" dirty="0" err="1" smtClean="0"/>
              <a:t>ngày</a:t>
            </a:r>
            <a:r>
              <a:rPr lang="en-US" sz="4000" dirty="0" smtClean="0"/>
              <a:t> 7 </a:t>
            </a:r>
            <a:r>
              <a:rPr lang="en-US" sz="4000" dirty="0" err="1" smtClean="0"/>
              <a:t>tháng</a:t>
            </a:r>
            <a:r>
              <a:rPr lang="en-US" sz="4000" dirty="0" smtClean="0"/>
              <a:t> 3 </a:t>
            </a:r>
            <a:r>
              <a:rPr lang="en-US" sz="4000" dirty="0" err="1" smtClean="0"/>
              <a:t>năm</a:t>
            </a:r>
            <a:r>
              <a:rPr lang="en-US" sz="4000" dirty="0" smtClean="0"/>
              <a:t> 2012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2895600" y="666319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1">
                    <a:lumMod val="50000"/>
                  </a:schemeClr>
                </a:solidFill>
              </a:rPr>
              <a:t>Tập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50000"/>
                  </a:schemeClr>
                </a:solidFill>
              </a:rPr>
              <a:t>đọc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12954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C00000"/>
                </a:solidFill>
              </a:rPr>
              <a:t>Tặng</a:t>
            </a:r>
            <a:r>
              <a:rPr lang="en-US" sz="4800" b="1" dirty="0" smtClean="0">
                <a:solidFill>
                  <a:srgbClr val="C00000"/>
                </a:solidFill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</a:rPr>
              <a:t>cháu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38200" y="2755900"/>
            <a:ext cx="75438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VNI-Avo" pitchFamily="2" charset="0"/>
              </a:rPr>
              <a:t>1.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VNI-Avo" pitchFamily="2" charset="0"/>
              </a:rPr>
              <a:t>Tìm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VNI-Avo" pitchFamily="2" charset="0"/>
              </a:rPr>
              <a:t>tieáng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VNI-Avo" pitchFamily="2" charset="0"/>
              </a:rPr>
              <a:t>trong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VNI-Avo" pitchFamily="2" charset="0"/>
              </a:rPr>
              <a:t>baøi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VNI-Avo" pitchFamily="2" charset="0"/>
              </a:rPr>
              <a:t> :</a:t>
            </a:r>
          </a:p>
          <a:p>
            <a:pPr>
              <a:spcBef>
                <a:spcPct val="50000"/>
              </a:spcBef>
            </a:pP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VNI-Avo" pitchFamily="2" charset="0"/>
              </a:rPr>
              <a:t>    -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VNI-Avo" pitchFamily="2" charset="0"/>
              </a:rPr>
              <a:t>coù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VNI-Avo" pitchFamily="2" charset="0"/>
              </a:rPr>
              <a:t>vaàn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VNI-Avo" pitchFamily="2" charset="0"/>
              </a:rPr>
              <a:t>au</a:t>
            </a:r>
            <a:endParaRPr lang="en-US" sz="36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45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609600" y="2241590"/>
            <a:ext cx="8352972" cy="4083010"/>
            <a:chOff x="685800" y="2317790"/>
            <a:chExt cx="8352972" cy="4083010"/>
          </a:xfrm>
        </p:grpSpPr>
        <p:sp>
          <p:nvSpPr>
            <p:cNvPr id="25" name="TextBox 24"/>
            <p:cNvSpPr txBox="1"/>
            <p:nvPr/>
          </p:nvSpPr>
          <p:spPr>
            <a:xfrm>
              <a:off x="685800" y="2317790"/>
              <a:ext cx="8305800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kern="1300" spc="30" dirty="0" err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Vở</a:t>
              </a:r>
              <a:r>
                <a:rPr lang="en-US" sz="3800" b="1" kern="1300" spc="30" dirty="0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</a:t>
              </a:r>
              <a:r>
                <a:rPr lang="en-US" sz="3800" b="1" kern="1300" spc="30" dirty="0" err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này</a:t>
              </a:r>
              <a:r>
                <a:rPr lang="en-US" sz="3800" b="1" kern="1300" spc="30" dirty="0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ta </a:t>
              </a:r>
              <a:r>
                <a:rPr lang="en-US" sz="3800" b="1" kern="1300" spc="30" dirty="0" err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tặng</a:t>
              </a:r>
              <a:r>
                <a:rPr lang="en-US" sz="3800" b="1" kern="1300" spc="30" dirty="0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</a:t>
              </a:r>
              <a:r>
                <a:rPr lang="en-US" sz="3800" b="1" kern="1300" spc="30" dirty="0" err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cháu</a:t>
              </a:r>
              <a:r>
                <a:rPr lang="en-US" sz="3800" b="1" kern="1300" spc="30" dirty="0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</a:t>
              </a:r>
              <a:r>
                <a:rPr lang="en-US" sz="3800" b="1" kern="1300" spc="30" dirty="0" err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yêu</a:t>
              </a:r>
              <a:r>
                <a:rPr lang="en-US" sz="3800" b="1" kern="1300" spc="30" dirty="0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ta</a:t>
              </a:r>
            </a:p>
            <a:p>
              <a:endParaRPr lang="en-US" sz="3800" b="1" kern="1300" spc="30" dirty="0"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85800" y="3233916"/>
              <a:ext cx="7052252" cy="1261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kern="1300" spc="30" dirty="0" err="1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Tỏ</a:t>
              </a:r>
              <a:r>
                <a:rPr lang="en-US" sz="3800" b="1" kern="1300" spc="30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</a:t>
              </a:r>
              <a:r>
                <a:rPr lang="en-US" sz="3800" b="1" kern="1300" spc="30" dirty="0" err="1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chút</a:t>
              </a:r>
              <a:r>
                <a:rPr lang="en-US" sz="3800" b="1" kern="1300" spc="30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</a:t>
              </a:r>
              <a:r>
                <a:rPr lang="en-US" sz="3800" b="1" kern="1300" spc="30" dirty="0" err="1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lòng</a:t>
              </a:r>
              <a:r>
                <a:rPr lang="en-US" sz="3800" b="1" kern="1300" spc="30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</a:t>
              </a:r>
              <a:r>
                <a:rPr lang="en-US" sz="3800" b="1" kern="1300" spc="30" dirty="0" err="1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yêu</a:t>
              </a:r>
              <a:r>
                <a:rPr lang="en-US" sz="3800" b="1" kern="1300" spc="30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</a:t>
              </a:r>
              <a:r>
                <a:rPr lang="en-US" sz="3800" b="1" kern="1300" spc="30" dirty="0" err="1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cháu</a:t>
              </a:r>
              <a:r>
                <a:rPr lang="en-US" sz="3800" b="1" kern="1300" spc="30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</a:t>
              </a:r>
              <a:r>
                <a:rPr lang="en-US" sz="3800" b="1" kern="1300" spc="30" dirty="0" err="1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gọi</a:t>
              </a:r>
              <a:r>
                <a:rPr lang="en-US" sz="3800" b="1" kern="1300" spc="30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</a:t>
              </a:r>
              <a:r>
                <a:rPr lang="en-US" sz="3800" b="1" kern="1300" spc="30" dirty="0" err="1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là</a:t>
              </a:r>
              <a:endParaRPr lang="en-US" sz="3800" b="1" kern="1300" spc="30" dirty="0"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  <a:p>
              <a:endParaRPr lang="en-US" sz="38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16887" y="4191000"/>
              <a:ext cx="8046113" cy="1261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kern="1300" spc="30" dirty="0" err="1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Mong</a:t>
              </a:r>
              <a:r>
                <a:rPr lang="en-US" sz="3800" b="1" kern="1300" spc="30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</a:t>
              </a:r>
              <a:r>
                <a:rPr lang="en-US" sz="3800" b="1" kern="1300" spc="30" dirty="0" err="1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cháu</a:t>
              </a:r>
              <a:r>
                <a:rPr lang="en-US" sz="3800" b="1" kern="1300" spc="30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</a:t>
              </a:r>
              <a:r>
                <a:rPr lang="en-US" sz="3800" b="1" kern="1300" spc="30" dirty="0" err="1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ra</a:t>
              </a:r>
              <a:r>
                <a:rPr lang="en-US" sz="3800" b="1" kern="1300" spc="30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</a:t>
              </a:r>
              <a:r>
                <a:rPr lang="en-US" sz="3800" b="1" kern="1300" spc="30" dirty="0" err="1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công</a:t>
              </a:r>
              <a:r>
                <a:rPr lang="en-US" sz="3800" b="1" kern="1300" spc="30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</a:t>
              </a:r>
              <a:r>
                <a:rPr lang="en-US" sz="3800" b="1" kern="1300" spc="30" dirty="0" err="1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mà</a:t>
              </a:r>
              <a:r>
                <a:rPr lang="en-US" sz="3800" b="1" kern="1300" spc="30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</a:t>
              </a:r>
              <a:r>
                <a:rPr lang="en-US" sz="3800" b="1" kern="1300" spc="30" dirty="0" err="1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học</a:t>
              </a:r>
              <a:r>
                <a:rPr lang="en-US" sz="3800" b="1" kern="1300" spc="30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</a:t>
              </a:r>
              <a:r>
                <a:rPr lang="en-US" sz="3800" b="1" kern="1300" spc="30" dirty="0" err="1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tập</a:t>
              </a:r>
              <a:endParaRPr lang="en-US" sz="3800" b="1" kern="1300" spc="30" dirty="0"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  <a:p>
              <a:endParaRPr lang="en-US" sz="38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07004" y="5138916"/>
              <a:ext cx="8331768" cy="1261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kern="1300" spc="30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Mai </a:t>
              </a:r>
              <a:r>
                <a:rPr lang="en-US" sz="3800" b="1" kern="1300" spc="30" dirty="0" err="1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sau</a:t>
              </a:r>
              <a:r>
                <a:rPr lang="en-US" sz="3800" b="1" kern="1300" spc="30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</a:t>
              </a:r>
              <a:r>
                <a:rPr lang="en-US" sz="3800" b="1" kern="1300" spc="30" dirty="0" err="1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cháu</a:t>
              </a:r>
              <a:r>
                <a:rPr lang="en-US" sz="3800" b="1" kern="1300" spc="30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</a:t>
              </a:r>
              <a:r>
                <a:rPr lang="en-US" sz="3800" b="1" kern="1300" spc="30" dirty="0" err="1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giúp</a:t>
              </a:r>
              <a:r>
                <a:rPr lang="en-US" sz="3800" b="1" kern="1300" spc="30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</a:t>
              </a:r>
              <a:r>
                <a:rPr lang="en-US" sz="3800" b="1" kern="1300" spc="30" dirty="0" err="1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nước</a:t>
              </a:r>
              <a:r>
                <a:rPr lang="en-US" sz="3800" b="1" kern="1300" spc="30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non </a:t>
              </a:r>
              <a:r>
                <a:rPr lang="en-US" sz="3800" b="1" kern="1300" spc="30" dirty="0" err="1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nhà</a:t>
              </a:r>
              <a:r>
                <a:rPr lang="en-US" sz="3800" b="1" kern="1300" spc="30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.</a:t>
              </a:r>
            </a:p>
            <a:p>
              <a:endParaRPr lang="en-US" sz="38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Thứ</a:t>
            </a:r>
            <a:r>
              <a:rPr lang="en-US" sz="4000" dirty="0" smtClean="0"/>
              <a:t> </a:t>
            </a:r>
            <a:r>
              <a:rPr lang="en-US" sz="4000" dirty="0" err="1" smtClean="0"/>
              <a:t>tư</a:t>
            </a:r>
            <a:r>
              <a:rPr lang="en-US" sz="4000" dirty="0" smtClean="0"/>
              <a:t> </a:t>
            </a:r>
            <a:r>
              <a:rPr lang="en-US" sz="4000" dirty="0" err="1" smtClean="0"/>
              <a:t>ngày</a:t>
            </a:r>
            <a:r>
              <a:rPr lang="en-US" sz="4000" dirty="0" smtClean="0"/>
              <a:t> 7 </a:t>
            </a:r>
            <a:r>
              <a:rPr lang="en-US" sz="4000" dirty="0" err="1" smtClean="0"/>
              <a:t>tháng</a:t>
            </a:r>
            <a:r>
              <a:rPr lang="en-US" sz="4000" dirty="0" smtClean="0"/>
              <a:t> 3 </a:t>
            </a:r>
            <a:r>
              <a:rPr lang="en-US" sz="4000" dirty="0" err="1" smtClean="0"/>
              <a:t>năm</a:t>
            </a:r>
            <a:r>
              <a:rPr lang="en-US" sz="4000" dirty="0" smtClean="0"/>
              <a:t> 2012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895600" y="666319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1">
                    <a:lumMod val="50000"/>
                  </a:schemeClr>
                </a:solidFill>
              </a:rPr>
              <a:t>Tập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50000"/>
                  </a:schemeClr>
                </a:solidFill>
              </a:rPr>
              <a:t>đọc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12954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C00000"/>
                </a:solidFill>
              </a:rPr>
              <a:t>Tặng</a:t>
            </a:r>
            <a:r>
              <a:rPr lang="en-US" sz="4800" b="1" dirty="0" smtClean="0">
                <a:solidFill>
                  <a:srgbClr val="C00000"/>
                </a:solidFill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</a:rPr>
              <a:t>cháu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29545" y="2237510"/>
            <a:ext cx="149432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cháu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55125" y="3165765"/>
            <a:ext cx="149432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cháu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63280" y="4128655"/>
            <a:ext cx="149432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cháu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63090" y="5083314"/>
            <a:ext cx="149432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cháu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26091" y="5083314"/>
            <a:ext cx="1047082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sau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4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144869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c</a:t>
            </a:r>
            <a:r>
              <a:rPr lang="en-US" sz="36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hịm</a:t>
            </a:r>
            <a:r>
              <a:rPr lang="en-US" sz="36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6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ch</a:t>
            </a:r>
            <a:r>
              <a:rPr lang="en-US" sz="3600" b="1" dirty="0" err="1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ào</a:t>
            </a:r>
            <a:r>
              <a:rPr lang="en-US" sz="36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6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m</a:t>
            </a:r>
            <a:r>
              <a:rPr lang="en-US" sz="3600" b="1" dirty="0" err="1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ào</a:t>
            </a:r>
            <a:endParaRPr lang="en-US" sz="3600" b="1" dirty="0">
              <a:solidFill>
                <a:srgbClr val="FF000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28731" y="5125872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c</a:t>
            </a:r>
            <a:r>
              <a:rPr lang="en-US" sz="36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ây</a:t>
            </a:r>
            <a:r>
              <a:rPr lang="en-US" sz="36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6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</a:t>
            </a:r>
            <a:r>
              <a:rPr lang="en-US" sz="3600" b="1" dirty="0" err="1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au</a:t>
            </a:r>
            <a:endParaRPr lang="en-US" sz="3600" b="1" dirty="0">
              <a:solidFill>
                <a:srgbClr val="FF000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2369"/>
            <a:ext cx="337185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388" y="457200"/>
            <a:ext cx="3420832" cy="4570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42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09600" y="2319516"/>
            <a:ext cx="8352972" cy="4005084"/>
            <a:chOff x="685800" y="2286000"/>
            <a:chExt cx="8352972" cy="4005084"/>
          </a:xfrm>
        </p:grpSpPr>
        <p:sp>
          <p:nvSpPr>
            <p:cNvPr id="6" name="TextBox 5"/>
            <p:cNvSpPr txBox="1"/>
            <p:nvPr/>
          </p:nvSpPr>
          <p:spPr>
            <a:xfrm>
              <a:off x="685800" y="2286000"/>
              <a:ext cx="8305800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kern="1300" spc="30" dirty="0" err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Vở</a:t>
              </a:r>
              <a:r>
                <a:rPr lang="en-US" sz="3800" b="1" kern="1300" spc="30" dirty="0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</a:t>
              </a:r>
              <a:r>
                <a:rPr lang="en-US" sz="3800" b="1" kern="1300" spc="30" dirty="0" err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này</a:t>
              </a:r>
              <a:r>
                <a:rPr lang="en-US" sz="3800" b="1" kern="1300" spc="30" dirty="0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ta </a:t>
              </a:r>
              <a:r>
                <a:rPr lang="en-US" sz="3800" b="1" kern="1300" spc="30" dirty="0" err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tặng</a:t>
              </a:r>
              <a:r>
                <a:rPr lang="en-US" sz="3800" b="1" kern="1300" spc="30" dirty="0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</a:t>
              </a:r>
              <a:r>
                <a:rPr lang="en-US" sz="3800" b="1" kern="1300" spc="30" dirty="0" err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cháu</a:t>
              </a:r>
              <a:r>
                <a:rPr lang="en-US" sz="3800" b="1" kern="1300" spc="30" dirty="0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</a:t>
              </a:r>
              <a:r>
                <a:rPr lang="en-US" sz="3800" b="1" kern="1300" spc="30" dirty="0" err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yêu</a:t>
              </a:r>
              <a:r>
                <a:rPr lang="en-US" sz="3800" b="1" kern="1300" spc="30" dirty="0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ta</a:t>
              </a:r>
            </a:p>
            <a:p>
              <a:endParaRPr lang="en-US" sz="3800" b="1" kern="1300" spc="30" dirty="0"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85800" y="3124200"/>
              <a:ext cx="7052252" cy="1261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kern="1300" spc="30" dirty="0" err="1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Tỏ</a:t>
              </a:r>
              <a:r>
                <a:rPr lang="en-US" sz="3800" b="1" kern="1300" spc="30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</a:t>
              </a:r>
              <a:r>
                <a:rPr lang="en-US" sz="3800" b="1" kern="1300" spc="30" dirty="0" err="1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chút</a:t>
              </a:r>
              <a:r>
                <a:rPr lang="en-US" sz="3800" b="1" kern="1300" spc="30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</a:t>
              </a:r>
              <a:r>
                <a:rPr lang="en-US" sz="3800" b="1" kern="1300" spc="30" dirty="0" err="1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lòng</a:t>
              </a:r>
              <a:r>
                <a:rPr lang="en-US" sz="3800" b="1" kern="1300" spc="30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</a:t>
              </a:r>
              <a:r>
                <a:rPr lang="en-US" sz="3800" b="1" kern="1300" spc="30" dirty="0" err="1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yêu</a:t>
              </a:r>
              <a:r>
                <a:rPr lang="en-US" sz="3800" b="1" kern="1300" spc="30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</a:t>
              </a:r>
              <a:r>
                <a:rPr lang="en-US" sz="3800" b="1" kern="1300" spc="30" dirty="0" err="1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cháu</a:t>
              </a:r>
              <a:r>
                <a:rPr lang="en-US" sz="3800" b="1" kern="1300" spc="30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</a:t>
              </a:r>
              <a:r>
                <a:rPr lang="en-US" sz="3800" b="1" kern="1300" spc="30" dirty="0" err="1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gọi</a:t>
              </a:r>
              <a:r>
                <a:rPr lang="en-US" sz="3800" b="1" kern="1300" spc="30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</a:t>
              </a:r>
              <a:r>
                <a:rPr lang="en-US" sz="3800" b="1" kern="1300" spc="30" dirty="0" err="1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là</a:t>
              </a:r>
              <a:endParaRPr lang="en-US" sz="3800" b="1" kern="1300" spc="30" dirty="0"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  <a:p>
              <a:endParaRPr lang="en-US" sz="38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16887" y="4038600"/>
              <a:ext cx="8046113" cy="1261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kern="1300" spc="30" dirty="0" err="1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Mong</a:t>
              </a:r>
              <a:r>
                <a:rPr lang="en-US" sz="3800" b="1" kern="1300" spc="30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</a:t>
              </a:r>
              <a:r>
                <a:rPr lang="en-US" sz="3800" b="1" kern="1300" spc="30" dirty="0" err="1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cháu</a:t>
              </a:r>
              <a:r>
                <a:rPr lang="en-US" sz="3800" b="1" kern="1300" spc="30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</a:t>
              </a:r>
              <a:r>
                <a:rPr lang="en-US" sz="3800" b="1" kern="1300" spc="30" dirty="0" err="1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ra</a:t>
              </a:r>
              <a:r>
                <a:rPr lang="en-US" sz="3800" b="1" kern="1300" spc="30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</a:t>
              </a:r>
              <a:r>
                <a:rPr lang="en-US" sz="3800" b="1" kern="1300" spc="30" dirty="0" err="1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công</a:t>
              </a:r>
              <a:r>
                <a:rPr lang="en-US" sz="3800" b="1" kern="1300" spc="30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</a:t>
              </a:r>
              <a:r>
                <a:rPr lang="en-US" sz="3800" b="1" kern="1300" spc="30" dirty="0" err="1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mà</a:t>
              </a:r>
              <a:r>
                <a:rPr lang="en-US" sz="3800" b="1" kern="1300" spc="30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</a:t>
              </a:r>
              <a:r>
                <a:rPr lang="en-US" sz="3800" b="1" kern="1300" spc="30" dirty="0" err="1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học</a:t>
              </a:r>
              <a:r>
                <a:rPr lang="en-US" sz="3800" b="1" kern="1300" spc="30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</a:t>
              </a:r>
              <a:r>
                <a:rPr lang="en-US" sz="3800" b="1" kern="1300" spc="30" dirty="0" err="1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tập</a:t>
              </a:r>
              <a:endParaRPr lang="en-US" sz="3800" b="1" kern="1300" spc="30" dirty="0"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  <a:p>
              <a:endParaRPr lang="en-US" sz="38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7004" y="5029200"/>
              <a:ext cx="8331768" cy="1261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kern="1300" spc="30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Mai </a:t>
              </a:r>
              <a:r>
                <a:rPr lang="en-US" sz="3800" b="1" kern="1300" spc="30" dirty="0" err="1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sau</a:t>
              </a:r>
              <a:r>
                <a:rPr lang="en-US" sz="3800" b="1" kern="1300" spc="30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</a:t>
              </a:r>
              <a:r>
                <a:rPr lang="en-US" sz="3800" b="1" kern="1300" spc="30" dirty="0" err="1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cháu</a:t>
              </a:r>
              <a:r>
                <a:rPr lang="en-US" sz="3800" b="1" kern="1300" spc="30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</a:t>
              </a:r>
              <a:r>
                <a:rPr lang="en-US" sz="3800" b="1" kern="1300" spc="30" dirty="0" err="1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giúp</a:t>
              </a:r>
              <a:r>
                <a:rPr lang="en-US" sz="3800" b="1" kern="1300" spc="30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</a:t>
              </a:r>
              <a:r>
                <a:rPr lang="en-US" sz="3800" b="1" kern="1300" spc="30" dirty="0" err="1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nước</a:t>
              </a:r>
              <a:r>
                <a:rPr lang="en-US" sz="3800" b="1" kern="1300" spc="30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non </a:t>
              </a:r>
              <a:r>
                <a:rPr lang="en-US" sz="3800" b="1" kern="1300" spc="30" dirty="0" err="1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nhà</a:t>
              </a:r>
              <a:r>
                <a:rPr lang="en-US" sz="3800" b="1" kern="1300" spc="30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.</a:t>
              </a:r>
            </a:p>
            <a:p>
              <a:endParaRPr lang="en-US" sz="3800" dirty="0"/>
            </a:p>
          </p:txBody>
        </p: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Thứ</a:t>
            </a:r>
            <a:r>
              <a:rPr lang="en-US" sz="4000" dirty="0" smtClean="0"/>
              <a:t> </a:t>
            </a:r>
            <a:r>
              <a:rPr lang="en-US" sz="4000" dirty="0" err="1" smtClean="0"/>
              <a:t>tư</a:t>
            </a:r>
            <a:r>
              <a:rPr lang="en-US" sz="4000" dirty="0" smtClean="0"/>
              <a:t> </a:t>
            </a:r>
            <a:r>
              <a:rPr lang="en-US" sz="4000" dirty="0" err="1" smtClean="0"/>
              <a:t>ngày</a:t>
            </a:r>
            <a:r>
              <a:rPr lang="en-US" sz="4000" dirty="0" smtClean="0"/>
              <a:t> 7 </a:t>
            </a:r>
            <a:r>
              <a:rPr lang="en-US" sz="4000" dirty="0" err="1" smtClean="0"/>
              <a:t>tháng</a:t>
            </a:r>
            <a:r>
              <a:rPr lang="en-US" sz="4000" dirty="0" smtClean="0"/>
              <a:t> 3 </a:t>
            </a:r>
            <a:r>
              <a:rPr lang="en-US" sz="4000" dirty="0" err="1" smtClean="0"/>
              <a:t>năm</a:t>
            </a:r>
            <a:r>
              <a:rPr lang="en-US" sz="4000" dirty="0" smtClean="0"/>
              <a:t> 2012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2895600" y="666319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1">
                    <a:lumMod val="50000"/>
                  </a:schemeClr>
                </a:solidFill>
              </a:rPr>
              <a:t>Tập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50000"/>
                  </a:schemeClr>
                </a:solidFill>
              </a:rPr>
              <a:t>đọc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8400" y="12954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C00000"/>
                </a:solidFill>
              </a:rPr>
              <a:t>Tặng</a:t>
            </a:r>
            <a:r>
              <a:rPr lang="en-US" sz="4800" b="1" dirty="0" smtClean="0">
                <a:solidFill>
                  <a:srgbClr val="C00000"/>
                </a:solidFill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</a:rPr>
              <a:t>cháu</a:t>
            </a:r>
            <a:endParaRPr lang="en-US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08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229</Words>
  <Application>Microsoft Office PowerPoint</Application>
  <PresentationFormat>On-screen Show (4:3)</PresentationFormat>
  <Paragraphs>56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Thứ tư ngày 7 tháng 3 năm 2012</vt:lpstr>
      <vt:lpstr>Thứ tư ngày 7 tháng 3 năm 2012</vt:lpstr>
      <vt:lpstr>PowerPoint Presentation</vt:lpstr>
      <vt:lpstr>Thứ tư ngày 7 tháng 3 năm 2012</vt:lpstr>
      <vt:lpstr>Thứ tư ngày 7 tháng 3 năm 2012</vt:lpstr>
      <vt:lpstr>PowerPoint Presentation</vt:lpstr>
      <vt:lpstr>Thứ tư ngày 7 tháng 3 năm 2012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</dc:creator>
  <cp:lastModifiedBy>Linh</cp:lastModifiedBy>
  <cp:revision>28</cp:revision>
  <dcterms:created xsi:type="dcterms:W3CDTF">2006-08-16T00:00:00Z</dcterms:created>
  <dcterms:modified xsi:type="dcterms:W3CDTF">2012-03-06T23:54:19Z</dcterms:modified>
</cp:coreProperties>
</file>